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8" r:id="rId4"/>
    <p:sldId id="260" r:id="rId5"/>
    <p:sldId id="282" r:id="rId6"/>
    <p:sldId id="262" r:id="rId7"/>
    <p:sldId id="281" r:id="rId8"/>
    <p:sldId id="283" r:id="rId9"/>
    <p:sldId id="276" r:id="rId10"/>
    <p:sldId id="277" r:id="rId11"/>
    <p:sldId id="267" r:id="rId12"/>
    <p:sldId id="27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3399"/>
    <a:srgbClr val="000099"/>
    <a:srgbClr val="800080"/>
    <a:srgbClr val="0033CC"/>
    <a:srgbClr val="3333CC"/>
    <a:srgbClr val="00CCFF"/>
    <a:srgbClr val="6699FF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50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54cc1c785467f02da8695bfce2e2f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2564904"/>
            <a:ext cx="5606364" cy="3960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Заравчатская</a:t>
            </a:r>
            <a:r>
              <a:rPr lang="ru-RU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Ирина Александровна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учреждение  детский сад </a:t>
            </a:r>
            <a:r>
              <a:rPr lang="ru-RU" sz="2400" dirty="0" smtClean="0">
                <a:solidFill>
                  <a:srgbClr val="3333CC"/>
                </a:solidFill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вида № 70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Общий стаж работы: 34 года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Стаж педагогической работы: 34 года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 квалификационная категория</a:t>
            </a:r>
          </a:p>
          <a:p>
            <a:pPr>
              <a:buNone/>
            </a:pPr>
            <a:endParaRPr lang="ru-RU" sz="2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971600" y="548680"/>
            <a:ext cx="8172400" cy="1296144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ПОРТФОЛИО </a:t>
            </a:r>
          </a:p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Воспитателя </a:t>
            </a:r>
            <a:endParaRPr lang="ru-RU" sz="4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5875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54cc1c785467f02da8695bfce2e2f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556792"/>
            <a:ext cx="7643192" cy="46805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196008" y="1772816"/>
            <a:ext cx="7643192" cy="4505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200" b="0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563888" y="764704"/>
            <a:ext cx="5580112" cy="504056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ИННОВАЦИОННАЯ ДЕЯТЕЛЬНОСТЬ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30641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54cc1c785467f02da8695bfce2e2f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1331640" y="1340768"/>
            <a:ext cx="7525344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Представление опыта работы по проекту «Дикие животные» на педагогическом совете МБДОУ № 70 от 26.11.2019г .</a:t>
            </a:r>
          </a:p>
          <a:p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Представление опыта работы по проекту « Наши любимые сказки» с использованием </a:t>
            </a:r>
            <a:r>
              <a:rPr lang="ru-RU" sz="1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легоконструирования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на педагогическом совете 2019г</a:t>
            </a:r>
          </a:p>
          <a:p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Свидетельство участника № 26 Всероссийского конкурса « Педагог </a:t>
            </a:r>
            <a:r>
              <a:rPr lang="en-US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века» за конкурсную работу « Тематическая неделя « Спорт – залог здоровья. Зимние виды спорта» Межрегионального центра поддержки творчества и инноваций « </a:t>
            </a:r>
            <a:r>
              <a:rPr lang="ru-RU" sz="1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Микс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 при методической поддержки Педагогического института ФГБОУ ВО « Иркутский государственный университет» 2019г.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Представление опыта работы по проекту « Мебель вокруг нас» с использованием </a:t>
            </a:r>
            <a:r>
              <a:rPr lang="ru-RU" sz="16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легоконструирования</a:t>
            </a: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на педагогическом совете МБДОУ № 70 от 26.04.2020г .</a:t>
            </a:r>
          </a:p>
          <a:p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Свидетельство участника № 164 Всероссийского конкурса « Педагогическая копилка»  конкурсная работа Конспект НОД « Лесное путешествие» </a:t>
            </a: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Межрегионального центра поддержки творчества и инноваций « </a:t>
            </a:r>
            <a:r>
              <a:rPr lang="ru-RU" sz="1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Микс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 при  методической поддержке Научно – исследовательского института психологии  2021г.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63888" y="476672"/>
            <a:ext cx="5580112" cy="504056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МЕТОДИЧЕСКАЯ РАБОТА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30235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54cc1c785467f02da8695bfce2e2f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1285852" y="1928802"/>
            <a:ext cx="7643192" cy="4353347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endParaRPr lang="ru-RU" sz="29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9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Свидетельство участника № 102 Всероссийского конкурса « Образовательный проект»  конкурсная работа « Проект « Зимние виды спорта».  </a:t>
            </a:r>
          </a:p>
          <a:p>
            <a:r>
              <a:rPr lang="ru-RU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Межрегионального центра поддержки творчества и инноваций « </a:t>
            </a:r>
            <a:r>
              <a:rPr lang="ru-RU" sz="3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Микс</a:t>
            </a:r>
            <a:r>
              <a:rPr lang="ru-RU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 при  методической поддержке Научно – исследовательского института психологии  2021г.</a:t>
            </a:r>
          </a:p>
          <a:p>
            <a:endParaRPr lang="ru-RU" sz="3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Диплом участника Всероссийского очного творческого конкурса ЭССЕ по глубинной психологии АНО ДПО « Байкальский гуманитарный институт практической психологии» 2021г.</a:t>
            </a:r>
          </a:p>
          <a:p>
            <a:endParaRPr lang="ru-RU" sz="3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Диплом Лауреата Очного всероссийского творческого профессионального конкурса педагогов образовательных организаций (ДОУ – начальная школа – ДО) для определения победителей и лауреатов премии « Байкальская нерпа» 2021г. ИРО ВОО « Воспитатели России». </a:t>
            </a:r>
          </a:p>
          <a:p>
            <a:r>
              <a:rPr lang="ru-RU" sz="3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АНО ДПО « Байкальский гуманитарный институт практической психологии» 2021г.</a:t>
            </a:r>
          </a:p>
          <a:p>
            <a:endParaRPr lang="ru-RU" sz="3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Свидетельство участника № 164 Всероссийского конкурса « Педагогическая копилка»  конкурсная работа Конспект НОД « Лесное путешествие» </a:t>
            </a:r>
          </a:p>
          <a:p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Межрегионального центра поддержки творчества и инноваций « </a:t>
            </a:r>
            <a:r>
              <a:rPr lang="ru-RU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Микс</a:t>
            </a: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 при  методической поддержке Научно – исследовательского института психологии  2021г.</a:t>
            </a:r>
          </a:p>
          <a:p>
            <a:endParaRPr lang="ru-RU" sz="3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63888" y="764704"/>
            <a:ext cx="5580112" cy="504056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МЕТОДИЧЕСКАЯ РАБОТА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28594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54cc1c785467f02da8695bfce2e2f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75856" y="1052736"/>
            <a:ext cx="5580112" cy="504056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ПРОФЕССИОНАЛЬНОЕ САМОРАЗВИТИЕ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2276872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2547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654cc1c785467f02da8695bfce2e2f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00808"/>
            <a:ext cx="7884368" cy="1584176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1987 год - Средне специальное образование, «Ангарское педагогическое училище» по специальности «Дошкольное воспитание», квалификация  «Воспитатель детского сада». Диплом  КТ № 259666</a:t>
            </a:r>
            <a:endParaRPr lang="ru-RU" sz="1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475656" y="332656"/>
            <a:ext cx="7668344" cy="576064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Информационная карта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95536" y="1196752"/>
            <a:ext cx="4796408" cy="360040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627784" y="2996952"/>
            <a:ext cx="4796408" cy="360040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3501008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Благодарственное письмо Мэра Ангарского городского округа, 2019г.  Постановление 13.09.2019г. № 942-па.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Присвоено звание «Ветеран труда Иркутской  области» 2019г</a:t>
            </a:r>
          </a:p>
        </p:txBody>
      </p:sp>
    </p:spTree>
  </p:cSld>
  <p:clrMapOvr>
    <a:masterClrMapping/>
  </p:clrMapOvr>
  <p:transition spd="med" advTm="26000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54cc1c785467f02da8695bfce2e2f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1196008" y="1772816"/>
            <a:ext cx="7643192" cy="4505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200" b="0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995936" y="836712"/>
            <a:ext cx="4796408" cy="360040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БЛАГОДАРНОСТИ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1700808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Благодарственное письмо Мэра Ангарского городского округа  С.А. Петрова</a:t>
            </a:r>
          </a:p>
          <a:p>
            <a:pPr lvl="0"/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 За многолетний добросовестный труд, творческое отношение к работе и в связи с профессиональным праздником – Днем воспитателя и всех дошкольных работников »   г. </a:t>
            </a:r>
            <a:r>
              <a:rPr lang="ru-RU" sz="1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Ангарск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2019г</a:t>
            </a:r>
          </a:p>
          <a:p>
            <a:pPr lvl="0"/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Благодарственное письмо  за подготовку воспитанников к участию в областной конкурсной программе « Настроение Зима».  Мероприятие проведено а рамках социально – значимого проекта « Большая перемена – 2», реализуемого при поддержке гранта Президента РФ. Иркутская региональная общественная организация по поддержке семьи, материнства, отцовства и детства « Родители Сибири» 2021г.</a:t>
            </a:r>
          </a:p>
          <a:p>
            <a:pPr lvl="0"/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26954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54cc1c785467f02da8695bfce2e2f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1112" y="1124744"/>
            <a:ext cx="7741368" cy="532859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Удостоверение о повышении квалификации № 540800229742 « Учебный Центр дополнительного образования « Все </a:t>
            </a:r>
            <a:r>
              <a:rPr lang="ru-RU" sz="1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Вебинары.ру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 по курсу « Образовательный маршрут педагога ДОУ в условиях введения профессионального стандарта» в объёме 144 часов с 28февраля 2019г. по 25 марта 2019г.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Удостоверение № 422406465460 с 01.04.2019г. по 15.04.2019г. Автономное некоммерческая организация дополнительного профессионального образования «Учебно-деловой центр Сибири» по дополнительной профессиональной  программе: «Система работы с детьми с ОВЗ дошкольного возраста в условиях введения ФГОС», в объеме 72 часов.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Удостоверение о повышении квалификации № 540800082934 « Учебный Центр дополнительного образования « Все </a:t>
            </a:r>
            <a:r>
              <a:rPr lang="ru-RU" sz="1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Вебинары.ру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 по курсу  «Обучение детей дошкольного возраста с применением дистанционных технологий», 2020г.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Удостоверение участника № ФКО – 1764 Всероссийского образовательного марафона для работников дошкольной сферы образования « Актуальные вопросы работы педагогов в ДОО согласно ФГОС дошкольного образования в 2021г.» .Учебный центр дополнительного профессионального образования « Все </a:t>
            </a:r>
            <a:r>
              <a:rPr lang="ru-RU" sz="1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63888" y="332656"/>
            <a:ext cx="5580112" cy="504056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35625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54cc1c785467f02da8695bfce2e2f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071546"/>
            <a:ext cx="7564292" cy="544695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Удостоверение участника № ФКО –З 2021 – 04- 10 Всероссийского образовательного марафона для работников дошкольной сферы образования </a:t>
            </a:r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« 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Патриотическое воспитание  в дошкольной сфере образования в 2021году». Учебный центр дополнительного профессионального образования </a:t>
            </a:r>
          </a:p>
          <a:p>
            <a:pPr>
              <a:buNone/>
            </a:pP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« Все </a:t>
            </a:r>
            <a:r>
              <a:rPr lang="ru-RU" sz="1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Удостоверение участника Всероссийской образовательной конференции для педагогов дошкольной сферы образования Российской федерации  «Безопасность в дошкольной образовательной организации в 2021 – 2022 учебном году» с 19 июля 2021г. По 23 июля 2021г. Учебный центр профессиональной переподготовки и повышения квалификации « Знания»</a:t>
            </a: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63888" y="332656"/>
            <a:ext cx="5580112" cy="504056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36141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54cc1c785467f02da8695bfce2e2f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214422"/>
            <a:ext cx="7643192" cy="48965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Индивидуальный план работы по самообразованию </a:t>
            </a:r>
          </a:p>
          <a:p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«Познавательно- исследовательская деятельность детей дошкольного возраста»</a:t>
            </a:r>
          </a:p>
          <a:p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Период работы над темой:09.2019 г. - 05.2021 </a:t>
            </a:r>
          </a:p>
          <a:p>
            <a:endParaRPr lang="ru-RU" sz="1600" dirty="0" smtClean="0"/>
          </a:p>
          <a:p>
            <a:r>
              <a:rPr lang="ru-RU" sz="1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повышение  профессионального уровня  и качества образовательного процесса.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Задачи:</a:t>
            </a:r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Развитие познавательной активности детей в процессе экспериментирования</a:t>
            </a: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Создание условий для формирования основного целостного мировидения ребенка  дошкольного возраста.</a:t>
            </a: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 Развитие наблюдательности, умение сравнивать, анализировать, обобщать, развитие познавательного интереса детей в процессе экспериментирования, установление причинно-следственной зависимости, умение делать выводы.</a:t>
            </a: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4. Развитие внимания, зрительной, слуховой чувствительности.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 algn="ctr">
              <a:buNone/>
            </a:pP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196008" y="1772816"/>
            <a:ext cx="7643192" cy="4505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200" b="0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563888" y="404664"/>
            <a:ext cx="5580112" cy="504056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САМООБРАЗОВАНИЕ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26547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54cc1c785467f02da8695bfce2e2f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500174"/>
            <a:ext cx="7355160" cy="51125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4. Обобщить опыт работы по теме: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«Познавательно- исследовательская деятельность детей дошкольного возраста»</a:t>
            </a: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5. Провести открытые занятия для педагогов по теме: </a:t>
            </a:r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«Познавательно- исследовательская деятельность детей дошкольного возраста»</a:t>
            </a: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16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r>
              <a:rPr lang="ru-RU" sz="1600" dirty="0" smtClean="0">
                <a:solidFill>
                  <a:srgbClr val="003399"/>
                </a:solidFill>
              </a:rPr>
              <a:t>1. В ходе поисковой деятельности по решению проблемы дошкольники научились самостоятельно действовать в соответствии с заданием.</a:t>
            </a:r>
          </a:p>
          <a:p>
            <a:r>
              <a:rPr lang="ru-RU" sz="1600" dirty="0" smtClean="0">
                <a:solidFill>
                  <a:srgbClr val="003399"/>
                </a:solidFill>
              </a:rPr>
              <a:t>2. Исследовательская деятельность вызвала у детей интерес к познанию природы</a:t>
            </a:r>
            <a:r>
              <a:rPr lang="ru-RU" sz="1600" b="1" dirty="0" smtClean="0">
                <a:solidFill>
                  <a:srgbClr val="003399"/>
                </a:solidFill>
              </a:rPr>
              <a:t>, </a:t>
            </a:r>
            <a:r>
              <a:rPr lang="ru-RU" sz="1600" dirty="0" smtClean="0">
                <a:solidFill>
                  <a:srgbClr val="003399"/>
                </a:solidFill>
              </a:rPr>
              <a:t>развила мыслительные операции, стимулировала познавательную активность и любознательность, восприятие учебного материала по ознакомлению с природными явлениями, с основами математических знаний, с этическими правилами в жизни общества.</a:t>
            </a:r>
          </a:p>
          <a:p>
            <a:r>
              <a:rPr lang="ru-RU" sz="1600" dirty="0" smtClean="0">
                <a:solidFill>
                  <a:srgbClr val="003399"/>
                </a:solidFill>
              </a:rPr>
              <a:t>3. Сформировались способности прогнозировать результат, систематизировать полученные данные и знания, а также первичные навыки исследовательской деятельности.</a:t>
            </a:r>
          </a:p>
          <a:p>
            <a:r>
              <a:rPr lang="ru-RU" sz="1600" dirty="0" smtClean="0">
                <a:solidFill>
                  <a:srgbClr val="003399"/>
                </a:solidFill>
              </a:rPr>
              <a:t>4. Совместная деятельность со сверстниками и дома с родителями (совместно работать и общаться, искать и собирать информацию, анализировать ее) зародила необходимость координировать свои действия с действиями партнеров, принимать их точку зрения, прислушиваться к чужому мнению, что способствовало саморазвитию личности каждого ребенка.</a:t>
            </a:r>
          </a:p>
          <a:p>
            <a:r>
              <a:rPr lang="ru-RU" sz="1600" dirty="0" smtClean="0">
                <a:solidFill>
                  <a:srgbClr val="003399"/>
                </a:solidFill>
              </a:rPr>
              <a:t>5. Привлечение родителей к реализации проекта повысило эмоциональный настрой детей и позволило добиться большей эффективности в поставленной цели.</a:t>
            </a:r>
          </a:p>
          <a:p>
            <a:r>
              <a:rPr lang="ru-RU" sz="1600" dirty="0" smtClean="0">
                <a:solidFill>
                  <a:srgbClr val="003399"/>
                </a:solidFill>
              </a:rPr>
              <a:t> </a:t>
            </a:r>
          </a:p>
          <a:p>
            <a:pPr algn="just">
              <a:lnSpc>
                <a:spcPct val="120000"/>
              </a:lnSpc>
              <a:buNone/>
            </a:pPr>
            <a:endParaRPr lang="ru-RU" sz="16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196008" y="1772816"/>
            <a:ext cx="7643192" cy="4505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200" b="0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563888" y="620688"/>
            <a:ext cx="5580112" cy="504056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САМООБРАЗОВАНИЕ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39718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54cc1c785467f02da8695bfce2e2f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57222" y="0"/>
            <a:ext cx="9501222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500174"/>
            <a:ext cx="735516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План работы над проектом</a:t>
            </a:r>
          </a:p>
          <a:p>
            <a:pPr>
              <a:buNone/>
            </a:pPr>
            <a:endParaRPr lang="ru-RU" sz="2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endParaRPr lang="ru-RU" sz="16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1357298"/>
            <a:ext cx="7643192" cy="4505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200" b="0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563888" y="620688"/>
            <a:ext cx="5580112" cy="504056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САМООБРАЗОВАНИЕ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2175891"/>
          <a:ext cx="6095999" cy="2506218"/>
        </p:xfrm>
        <a:graphic>
          <a:graphicData uri="http://schemas.openxmlformats.org/drawingml/2006/table">
            <a:tbl>
              <a:tblPr/>
              <a:tblGrid>
                <a:gridCol w="1064035"/>
                <a:gridCol w="3185636"/>
                <a:gridCol w="1846328"/>
              </a:tblGrid>
              <a:tr h="454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 проведения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фотоальбома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«Мы познаем мир»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Оформление фотостенда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«Мы - исследователи»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Участие в конкурсах, групповых проектах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Открытые мероприятия по познавательно-исследовательской деятельности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Неделя экологии «Природа – наш друг»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Воспитатели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25" marR="63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 advTm="39718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54cc1c785467f02da8695bfce2e2f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71612"/>
            <a:ext cx="7643192" cy="4896544"/>
          </a:xfrm>
        </p:spPr>
        <p:txBody>
          <a:bodyPr>
            <a:normAutofit fontScale="70000" lnSpcReduction="20000"/>
          </a:bodyPr>
          <a:lstStyle/>
          <a:p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Сертификат Степанова Даша участника Международного фестиваля – конкурса </a:t>
            </a: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« Экологический фольклор народов мира – 2019г»</a:t>
            </a: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Сертификат </a:t>
            </a:r>
            <a:r>
              <a:rPr lang="ru-RU" sz="16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Кснаткина</a:t>
            </a: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Таня участника Международного фестиваля – конкурса </a:t>
            </a: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« Экологический фольклор народов мира – 2019г»</a:t>
            </a:r>
          </a:p>
          <a:p>
            <a:pPr>
              <a:buNone/>
            </a:pP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Сертификат Сафронова Елизавета,  Бычкова Анна участника муниципального конкурса рисунков, плакатов и социальной рекламы « Светофор – 2019»</a:t>
            </a:r>
          </a:p>
          <a:p>
            <a:pPr>
              <a:buNone/>
            </a:pP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Грамота участников муниципального этапа всероссийской акции « Безопасный Новый год», </a:t>
            </a: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« Елка – подарок для АГО ВДПО»  2020г Степанова Дарья, Тарасова Мария, Сафронова Елизавета </a:t>
            </a: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МБДОУ № 70</a:t>
            </a: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Диплом  ХХ</a:t>
            </a:r>
            <a:r>
              <a:rPr lang="en-US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областного фестиваля детских и юношеских театров </a:t>
            </a: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« Театральная карусель – 2020»  победителя 1 тура в номинации « Лучшая сказка о добре и трудолюбии» Степанова Дарья, </a:t>
            </a:r>
            <a:r>
              <a:rPr lang="ru-RU" sz="16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Кснаткина</a:t>
            </a: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Татьяна   спектакль « Три поросенка».</a:t>
            </a:r>
          </a:p>
          <a:p>
            <a:pPr>
              <a:buNone/>
            </a:pP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Сертификат участника Степанова Дарья, Бычкова Анна городского этапа областного конкурса детского творчества по пожарной безопасности    « Неопалимая купина»  2020г  МБУДО « Центр развития творчества детей и юношества « Гармония».</a:t>
            </a:r>
          </a:p>
          <a:p>
            <a:pPr>
              <a:buNone/>
            </a:pP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Диплом </a:t>
            </a:r>
            <a:r>
              <a:rPr lang="en-US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степени Муниципального дистанционного конкурса оригами « Журавлик духа и мира – 2021» посвященного 70 – </a:t>
            </a:r>
            <a:r>
              <a:rPr lang="ru-RU" sz="16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летию</a:t>
            </a: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г. </a:t>
            </a:r>
            <a:r>
              <a:rPr lang="ru-RU" sz="16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Ангарска</a:t>
            </a: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в номинации « Объемное оригами» Степанова Дарья, Тарасова Мария, Воробьева Нина МБДОУ №70</a:t>
            </a:r>
          </a:p>
          <a:p>
            <a:pPr>
              <a:buNone/>
            </a:pP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Сертификат участника конкурсной программы « Настроение зима» фонда президентских грантов « Родители Сибири» 2021 г. </a:t>
            </a:r>
            <a:r>
              <a:rPr lang="ru-RU" sz="16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Гершпигель</a:t>
            </a: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Георгий, Бычкова Анна, </a:t>
            </a:r>
            <a:r>
              <a:rPr lang="ru-RU" sz="16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Бутакова</a:t>
            </a: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Софья.</a:t>
            </a:r>
          </a:p>
          <a:p>
            <a:pPr>
              <a:buNone/>
            </a:pPr>
            <a:r>
              <a:rPr lang="ru-RU" sz="1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endParaRPr lang="ru-RU" sz="16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196008" y="1772816"/>
            <a:ext cx="7643192" cy="4505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200" b="0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6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563888" y="764704"/>
            <a:ext cx="5580112" cy="504056"/>
          </a:xfrm>
          <a:prstGeom prst="round2Diag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КОНКУРСЫ ВОСПИТАННИКОВ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29734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1099</Words>
  <Application>Microsoft Office PowerPoint</Application>
  <PresentationFormat>Экран (4:3)</PresentationFormat>
  <Paragraphs>146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1</cp:lastModifiedBy>
  <cp:revision>150</cp:revision>
  <dcterms:created xsi:type="dcterms:W3CDTF">2020-11-06T06:17:15Z</dcterms:created>
  <dcterms:modified xsi:type="dcterms:W3CDTF">2005-01-06T19:33:51Z</dcterms:modified>
</cp:coreProperties>
</file>