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5" r:id="rId4"/>
    <p:sldId id="268" r:id="rId5"/>
    <p:sldId id="267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2" y="0"/>
            <a:ext cx="9098218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2175">
            <a:off x="6364937" y="332499"/>
            <a:ext cx="2944374" cy="289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35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916832"/>
            <a:ext cx="2232248" cy="8928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861048"/>
            <a:ext cx="2232248" cy="8928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3861048"/>
            <a:ext cx="990600" cy="13763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249" y="571836"/>
            <a:ext cx="990600" cy="13763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990600" cy="137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12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9" r="6818" b="27227"/>
          <a:stretch/>
        </p:blipFill>
        <p:spPr>
          <a:xfrm>
            <a:off x="7000" y="-3123"/>
            <a:ext cx="9144002" cy="686112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435871"/>
            <a:ext cx="4680520" cy="18722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16752" y="4371975"/>
            <a:ext cx="29523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12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9" r="6818" b="27227"/>
          <a:stretch/>
        </p:blipFill>
        <p:spPr>
          <a:xfrm>
            <a:off x="7000" y="-3123"/>
            <a:ext cx="9144002" cy="6861123"/>
          </a:xfrm>
          <a:prstGeom prst="rect">
            <a:avLst/>
          </a:prstGeom>
        </p:spPr>
      </p:pic>
      <p:pic>
        <p:nvPicPr>
          <p:cNvPr id="1028" name="Picture 4" descr="Картинки по запросу тучка на прозрачном фоне картинка анимашка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066" y="1052736"/>
            <a:ext cx="7657936" cy="553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Картинки по запросу тучка на прозрачном фоне картинка анимашка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827" y="472843"/>
            <a:ext cx="7657936" cy="553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Картинки по запросу тучка на прозрачном фоне картинка анимашка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397" y="1052736"/>
            <a:ext cx="7657936" cy="553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Картинки по запросу тучка на прозрачном фоне картинка анимашка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58478"/>
            <a:ext cx="7657936" cy="553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278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542592"/>
            <a:ext cx="4680520" cy="18722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20072" y="4221088"/>
            <a:ext cx="2952328" cy="1152128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251520" y="4414800"/>
            <a:ext cx="5616624" cy="182312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solidFill>
                  <a:srgbClr val="7030A0"/>
                </a:solidFill>
                <a:latin typeface="Comic Sans MS" pitchFamily="66" charset="0"/>
              </a:rPr>
              <a:t>конец</a:t>
            </a:r>
            <a:endParaRPr lang="ru-RU" sz="9600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77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</Words>
  <Application>Microsoft Office PowerPoint</Application>
  <PresentationFormat>Экран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nachalka</cp:lastModifiedBy>
  <cp:revision>6</cp:revision>
  <dcterms:created xsi:type="dcterms:W3CDTF">2014-09-29T04:53:53Z</dcterms:created>
  <dcterms:modified xsi:type="dcterms:W3CDTF">2017-02-02T09:07:49Z</dcterms:modified>
</cp:coreProperties>
</file>