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56" r:id="rId3"/>
    <p:sldId id="261" r:id="rId4"/>
    <p:sldId id="260" r:id="rId5"/>
    <p:sldId id="263" r:id="rId6"/>
    <p:sldId id="264" r:id="rId7"/>
    <p:sldId id="265" r:id="rId8"/>
    <p:sldId id="259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218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AEC83-FC72-47F8-B07E-E0DE9918FA2A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9228F-C539-4DC4-AFE2-CE7B1C451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352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9228F-C539-4DC4-AFE2-CE7B1C4513D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269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7747" cy="686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5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" t="9697" r="4849" b="7360"/>
          <a:stretch/>
        </p:blipFill>
        <p:spPr>
          <a:xfrm>
            <a:off x="0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88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" y="0"/>
            <a:ext cx="9576881" cy="717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5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7" t="4809" r="2863" b="11713"/>
          <a:stretch/>
        </p:blipFill>
        <p:spPr>
          <a:xfrm>
            <a:off x="-79920" y="0"/>
            <a:ext cx="9252520" cy="686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5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" y="0"/>
            <a:ext cx="9576881" cy="717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0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7" t="4809" r="2863" b="11713"/>
          <a:stretch/>
        </p:blipFill>
        <p:spPr>
          <a:xfrm>
            <a:off x="-79920" y="0"/>
            <a:ext cx="9252520" cy="686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6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" y="0"/>
            <a:ext cx="9576881" cy="717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82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78"/>
          <a:stretch/>
        </p:blipFill>
        <p:spPr>
          <a:xfrm>
            <a:off x="0" y="9128"/>
            <a:ext cx="9404600" cy="71917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724" y="1052736"/>
            <a:ext cx="2073967" cy="19771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503" y="600298"/>
            <a:ext cx="2073967" cy="19771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64088" y="501108"/>
            <a:ext cx="3232311" cy="27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5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762" y="-172117"/>
            <a:ext cx="9630298" cy="703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5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</Words>
  <Application>Microsoft Office PowerPoint</Application>
  <PresentationFormat>Экран (4:3)</PresentationFormat>
  <Paragraphs>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nachalka</dc:creator>
  <cp:lastModifiedBy>nachalka</cp:lastModifiedBy>
  <cp:revision>11</cp:revision>
  <dcterms:created xsi:type="dcterms:W3CDTF">2016-06-21T05:31:40Z</dcterms:created>
  <dcterms:modified xsi:type="dcterms:W3CDTF">2017-04-07T10:08:40Z</dcterms:modified>
</cp:coreProperties>
</file>