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E545E-48C7-4A90-9372-85D42B3C9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8B767-CD2E-480E-9599-725C602D9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2D5EC-8269-4CA5-A2F2-933C8811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3E55EE-EF7F-4805-9A92-B5BDFAAD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F9903-F4DD-4C3F-8E02-CD5C4879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6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F7567-9679-4C21-9DB6-F40D09D4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CE4228-0206-4547-B579-49C635FAA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49B5B-153C-45B2-8FD5-9D976A3F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DD148-82B1-4B18-B3EC-D7F54063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CC643-3919-41E1-89E8-476B9EDA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6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890F04-7A73-45A0-97E7-C411B57AE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788902-A9BB-4DDF-A4A6-62D776787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54941-E4B1-4AF7-BF99-8DCC96B8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C38FB2-0F15-4FB7-86F9-81F9C00D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AC53F-0250-4FEC-B94D-4476911D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35478-E7DD-4CE6-A679-1EE827E9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39393-F315-476A-ACB2-2DE7E994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25FCE-BB50-439A-82A3-D815A0D1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A798A-70C4-43FA-9C78-1E1F9A42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9624D-E4DD-4FDB-A2A4-DF54521F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7746E-D62B-4B40-99A9-2E06BA92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8100F-4482-4A76-A9B4-990DD2798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E4D1F-6190-4ACF-8183-4FA49888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EA5F01-2461-4E9F-A9C3-3A1EB140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C480D-BA39-4B46-A409-AF153A61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3187E-5B15-45FC-BDEE-15168AD7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815F7-BD0C-49B6-8C8D-6BF42E6A2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1CC8CE-964D-4428-B419-F1AA287CA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3C300-CA29-4A73-BF99-F31A232E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5DD391-202F-4E24-85CA-E8CCC7E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A7100-FAB3-44DB-A680-B2AE102B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0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60738-7A5F-4017-95C7-63D5BD23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D2AB9-E4CF-429F-B6F5-6358AD0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0A29E0-A00F-48B2-ADC5-2D379B0FF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1EAD63-B22D-4455-94F7-F838BF726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7057F-A21A-42A5-8789-13A0A7AA5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898400-54AF-4DC9-8F9E-3DF7F014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8EA826-D6A8-4B71-AC10-B94CB560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7D3EAA-82EF-4A9D-B2EB-F92638F1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0061-CBD3-4ACF-912C-74D93156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51E612-65E4-4E22-A83B-36959FEE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55D2B4-D146-48E7-A4BD-C41F047E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74AE4C-464E-4ACC-A315-FCA7BC1B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4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39FDAC-50DD-4361-BCB6-3209727C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0E56C2-8DBC-47CA-8B93-BEC6C13E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B9B264-7B4C-4D62-A6A2-D38008F7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8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82AF2-9793-4EEC-A226-47C94CD0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632B1-8CF0-47E2-AA89-3C5060682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778437-DF3D-4665-8808-D97F1DAB0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4F6B58-798D-46F8-B9F2-33B22825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CD2252-86EE-4BC4-B3B2-69D454E8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6148E-E316-44A5-B4A0-B839AB71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9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D0698-F601-4EBD-950D-FBD62C95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CCA047-C14C-4631-996A-53CE8015D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6B444C-6D4B-45B3-BE98-09609EC00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F40709-80AE-4F17-AB83-D95D303F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7A3F06-0F32-4AA6-8BC7-43584D0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5BB6A-9033-4360-AF6E-4AB2717C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8069F-38BB-4BFD-BC09-3FD8568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F83D7C-67CF-4FCC-BC57-2BD31584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35B88-ACFF-4BD8-A0EA-6BCD76765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B372-1042-4C46-9EAD-A9BD1AB9AAD0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D9D6A-1ACF-4B1C-AD48-C0617B913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DD067A-72B6-472C-BDA9-756C5603D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2D3E-62C6-42C0-A4D5-89FC8E7B1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1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ороб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4B0FBC45-C723-4714-AA92-736CFFE00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0" y="1500188"/>
            <a:ext cx="8150774" cy="5357812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E4D90FF8-3227-4B81-9BFE-581B16BB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</a:t>
            </a:r>
            <a: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МАСТЕРИЛКА</a:t>
            </a:r>
            <a:endParaRPr lang="ru-RU" b="1" i="1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76DAEB-4BDC-46C9-A8FB-6835D7E1F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4"/>
            <a:ext cx="12076386" cy="68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2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B8753-BBBB-4386-BC97-9D18BABD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24276"/>
          <a:stretch/>
        </p:blipFill>
        <p:spPr>
          <a:xfrm>
            <a:off x="1902373" y="748860"/>
            <a:ext cx="2685392" cy="2341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AED865-EFAC-4EBD-803C-6123E6E9C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50000"/>
          <a:stretch/>
        </p:blipFill>
        <p:spPr>
          <a:xfrm>
            <a:off x="6632028" y="748860"/>
            <a:ext cx="2685392" cy="2341179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2483B2-0EA0-491C-812D-D6692E74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123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000" dirty="0">
                <a:solidFill>
                  <a:srgbClr val="002060"/>
                </a:solidFill>
              </a:rPr>
              <a:t>7 и 8.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кнопку,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прокалываем уголки по порядку и прикалываем к палочке.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Ну вот, и получилась вертушка.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же можно узнать с помощью вертушки, которую мы с вами сделали?( Силу ветра.)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 все очень старались и у всех получились замечательные вертушки.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89B338-17D6-4DD9-9552-5B8024BC8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6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59956-26F6-40B1-9E4C-F00DEA12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>
            <a:normAutofit/>
          </a:bodyPr>
          <a:lstStyle/>
          <a:p>
            <a:r>
              <a:rPr lang="ru-RU" sz="5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МОЛОДЦЫ!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1E4553-85F8-4496-BF78-3E326D9CDE28}"/>
              </a:ext>
            </a:extLst>
          </p:cNvPr>
          <p:cNvSpPr/>
          <p:nvPr/>
        </p:nvSpPr>
        <p:spPr>
          <a:xfrm>
            <a:off x="14914179" y="5833241"/>
            <a:ext cx="630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игрушка, кукл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14C74C4-8F90-4195-9570-022380B0E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0" y="1919296"/>
            <a:ext cx="4837386" cy="457357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грушка, кукл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F5C1C9B-029B-4D21-88B1-A2D09E89F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17" y="2219630"/>
            <a:ext cx="4522076" cy="39729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8430DC-1436-4927-84E8-EFB661C1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89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D62D3-9BD2-4F5F-A508-125C5AAB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Вертушка из бросового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D64DCE-7A86-4B0E-8EA5-5FBCB9C85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вертушке.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конструированию. Развивать интерес к познавательной деятельности и экспериментированию. Упражнять детей в умении делать вертушку из бумаги, по образцу. Формировать представление о воздухе, его свойствах (бесцветный, имеет вес, не имеет запаха, легче воды, движется); о роли в жизни живых существ.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вертушек, палочки, воздушные шары, бумага, шаблоны, ножницы, кнопка, иллюстрации по теме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84596-CD24-426E-8A66-2D58D5A84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90"/>
            <a:ext cx="12076386" cy="65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51C1DFB-11FC-4E23-A625-41BAA32D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400050"/>
            <a:ext cx="10515600" cy="481488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Есть невидимка: в дом не просится,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 прежде людей бежит, торопится.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Ни веса ни цвета у него нету! Что это? (Воздух)  воздух, ветер 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о воздухе: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4646F8B-CED5-4CB4-96F1-D8C066FD0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294322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воздух, для чего он нужен?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Воздух это - то чем мы дышим. Что вы еще знаете о воздухе? Он какой?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прозрачный, без цвета, без запаха, теплый, холодный.)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может пахнуть воздух? (всеми запахами, духами, апельсином, супом, 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теперь я вам прочитаю стихотворение с вопросом, слушайте внимательно и попробуйте ответить на вопрос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38F0F6-BA8C-4B63-9BCE-2FAE30D06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7"/>
            <a:ext cx="12013324" cy="65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C1C00E-EBDE-4744-BB61-41E4BAE3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890" y="365124"/>
            <a:ext cx="11495689" cy="718813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Воздух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это-то, чем дышим.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Через воздух звук мы слышим.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 воздух, в небо и в полет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Улетает самолёт.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Птица в воздухе летает.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Разным воздух наш бывает,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Воздух может быть прозрачным,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Пахнуть может дымом дачным.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624EF17-A369-461A-A3DF-D7763199F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55000" y="6176963"/>
            <a:ext cx="81999" cy="4603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98ED8E-36DA-41B7-89F2-6D02970D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46038"/>
            <a:ext cx="11902966" cy="68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29CF34-8EC2-488B-92A8-C2F14AAB3A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25214"/>
            <a:ext cx="10515600" cy="613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                                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пахнуть апельсином,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Кофе, завтраком, бензином.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Он из фена вылетает,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Тёплым он тогда бывает.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А когда вокруг мороз,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Щиплет больно он за нос.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Шторой в комнате играл,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Бурю в море он поднял…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Воздух разный, он такой!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Где найдём его с тобой?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где мы можем найти воздух? Где он живет?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7619C-6E26-4AC9-A7FB-34D5BC312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59"/>
            <a:ext cx="12029090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63DA50F-475C-43AD-8A07-A69A749C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4887310"/>
            <a:ext cx="10515600" cy="13038082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29E1B86-89A3-4C40-B7AC-ED9132B8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462" y="141890"/>
            <a:ext cx="10369988" cy="671610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                                             </a:t>
            </a:r>
          </a:p>
          <a:p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Проведите опыт</a:t>
            </a:r>
          </a:p>
          <a:p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 вам предлагаю надувать воздушные шарики. Для этого нам надо вдыхать воздух носом  и выдыхать ртом. 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-Давайте попробуем. (надувают шары)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-Чем мы надули шары?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мы его надули?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-Как мы его надули?</a:t>
            </a:r>
          </a:p>
          <a:p>
            <a:pPr marL="342900" indent="-342900">
              <a:buFontTx/>
              <a:buChar char="-"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Значит,  у нас внутри есть воздух. Дети, воздух состоит из кислорода – самого необходимого нам вещества. Мы когда вдыхаем,  мы вдыхаем кислород. Повторите кислород. (кислород)</a:t>
            </a:r>
          </a:p>
          <a:p>
            <a:pPr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выдыхаем мы углекислый газ.  Кислорода в природе недостаточно много. Но его нам делают растения. Деревья, кустарники и все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 вдыхают углекислый газ, а выдыхают кислород, который нам необходим. Вот поэтому нам нужны леса, деревья. А чтобы они выдыхали чистый кислород нам нужно сохранять в лесах чистоту. Если вокруг нас будет чистая природа и воздух будет чистым, свежим. Согласны?</a:t>
            </a:r>
          </a:p>
          <a:p>
            <a:pPr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Дети, все узнали про воздух, все повторили, а вот на один вопрос забыли ответить -  воздух двигается?</a:t>
            </a:r>
          </a:p>
          <a:p>
            <a:pPr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-Давайте попробуем двигать воздух (машем ладошками вокруг лица). Когда мы двигаем, что появляется?</a:t>
            </a:r>
          </a:p>
          <a:p>
            <a:pPr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Значит, движение воздуха называется ветром. А мы можем узнать, есть ветер или нет? </a:t>
            </a:r>
          </a:p>
          <a:p>
            <a:pPr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того чтобы узнать есть ветер или нет необходимы вертушки.  При ветре она вертится.</a:t>
            </a:r>
          </a:p>
          <a:p>
            <a:pPr marL="457200" indent="-457200"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  <a:buFontTx/>
              <a:buChar char="-"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  <a:buFontTx/>
              <a:buChar char="-"/>
            </a:pP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0"/>
              </a:spcBef>
              <a:spcAft>
                <a:spcPts val="1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предлагаю вам  сделать такие вертушки своими руками.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EC3DB3-4A07-48DA-BA65-5710811E3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90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4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547CE-6473-4BA7-9A35-68C98782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56"/>
            <a:ext cx="10515600" cy="66215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вертушки.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298627-9DAD-4C06-BEDC-48C2591A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25625"/>
            <a:ext cx="10515600" cy="463823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Вот, что нам потребуется для поделки.</a:t>
            </a:r>
          </a:p>
          <a:p>
            <a:pPr marL="0" indent="0">
              <a:lnSpc>
                <a:spcPct val="110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Какая  геометрическая фигура лежит на столе? ( квадрат)</a:t>
            </a:r>
          </a:p>
          <a:p>
            <a:pPr marL="0" indent="0">
              <a:lnSpc>
                <a:spcPct val="110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Вертушку мы будем делать на основе квадрата.</a:t>
            </a:r>
          </a:p>
          <a:p>
            <a:pPr marL="0" indent="0">
              <a:lnSpc>
                <a:spcPct val="110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1.-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нужно сложить по диагонали 2 раза, прижать обозначить сгибы.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01A84F-DB0D-4F91-A0F7-8BA0C9CC3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3" b="50000"/>
          <a:stretch/>
        </p:blipFill>
        <p:spPr>
          <a:xfrm>
            <a:off x="4054365" y="1182414"/>
            <a:ext cx="4083269" cy="3673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E15EDD-943B-402F-A1BB-C600AE42A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" y="0"/>
            <a:ext cx="1204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9357F7-87BE-4C92-AB00-C3317C12D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r="49608" b="50000"/>
          <a:stretch/>
        </p:blipFill>
        <p:spPr>
          <a:xfrm>
            <a:off x="1150881" y="262758"/>
            <a:ext cx="3168869" cy="262233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A9E28C5-B20B-4AE0-B3B3-A85C2545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06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                                            </a:t>
            </a: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2.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по сгибу ножницами разрезаем до круга.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721D789-50C9-4C8B-8793-1AD0D35D618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19750" y="3602037"/>
            <a:ext cx="6195850" cy="289083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2000" dirty="0">
                <a:solidFill>
                  <a:srgbClr val="002060"/>
                </a:solidFill>
              </a:rPr>
              <a:t>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3.Проклеить середину скотчем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E2669B-3DE5-44BD-8F27-E3E7A5EF6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3310"/>
          <a:stretch/>
        </p:blipFill>
        <p:spPr>
          <a:xfrm>
            <a:off x="1150881" y="3773214"/>
            <a:ext cx="3342291" cy="26170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F88091-60DA-40D0-A376-185D221E9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6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EE236-51EE-4283-B29A-A09F2790B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50000" r="50000"/>
          <a:stretch/>
        </p:blipFill>
        <p:spPr>
          <a:xfrm>
            <a:off x="838201" y="252248"/>
            <a:ext cx="2585544" cy="260131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7DF6B8-1440-4EBF-968D-74D5FCBD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</a:t>
            </a:r>
            <a:r>
              <a:rPr lang="ru-RU" sz="2000" dirty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Согнуть один уголок до точки в середине, но не прижимать.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917BB28-82D5-491E-9103-85181100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5 и 6.Затем сгибаем остальные уголки, через один и так все по порядку.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9605E-EFE8-44E1-8BF9-E014624C0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276" b="50000"/>
          <a:stretch/>
        </p:blipFill>
        <p:spPr>
          <a:xfrm>
            <a:off x="838201" y="3255579"/>
            <a:ext cx="2585544" cy="26013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18D85D-0844-4B66-BDCA-EC653CEA4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0" b="50000"/>
          <a:stretch/>
        </p:blipFill>
        <p:spPr>
          <a:xfrm>
            <a:off x="5870032" y="3255579"/>
            <a:ext cx="2585544" cy="26013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E3E340-B6C2-43E0-AA08-20C91A8E6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7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806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Times New Roman</vt:lpstr>
      <vt:lpstr>Тема Office</vt:lpstr>
      <vt:lpstr>                      МАСТЕРИЛКА</vt:lpstr>
      <vt:lpstr>      Вертушка из бросового материала</vt:lpstr>
      <vt:lpstr>                                                                                                     Отгадайте загадку:                                               Есть невидимка: в дом не просится,                        а прежде людей бежит, торопится.                        Ни веса ни цвета у него нету! Что это? (Воздух)  воздух, ветер        Беседа о воздухе:   </vt:lpstr>
      <vt:lpstr>                                                       Чтение стихотворения                                                                      Воздух                                                     Воздух – это-то, чем дышим.                                                   Через воздух звук мы слышим.                                                   В воздух, в небо и в полет                                                   Улетает самолёт.                                                    Птица в воздухе летает.                                                   Разным воздух наш бывает,                                                   Воздух может быть прозрачным,                                                   Пахнуть может дымом дачным.                    </vt:lpstr>
      <vt:lpstr>Презентация PowerPoint</vt:lpstr>
      <vt:lpstr> </vt:lpstr>
      <vt:lpstr>                                        Конструирование вертушки.</vt:lpstr>
      <vt:lpstr>                                                                                                                  2. Затем, по сгибу ножницами разрезаем до круга.</vt:lpstr>
      <vt:lpstr>                      4.Согнуть один уголок до точки в середине, но не прижимать.</vt:lpstr>
      <vt:lpstr>   7 и 8. Берем кнопку,  И прокалываем уголки по порядку и прикалываем к палочке.   - Ну вот, и получилась вертушка.   -Что же можно узнать с помощью вертушки, которую мы с вами сделали?( Силу ветра.)  - Молодцы все очень старались и у всех получились замечательные вертушки.</vt:lpstr>
      <vt:lpstr>                   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2020-04-18T09:18:41Z</dcterms:created>
  <dcterms:modified xsi:type="dcterms:W3CDTF">2020-04-18T11:53:01Z</dcterms:modified>
</cp:coreProperties>
</file>